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5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121942BB-29A3-4A5C-8050-73551E151B72}"/>
    <pc:docChg chg="addSld delSld modSld">
      <pc:chgData name="Cornelia Küstner" userId="82e3acdc-b74f-4d49-b86b-fe9ccf2634f5" providerId="ADAL" clId="{121942BB-29A3-4A5C-8050-73551E151B72}" dt="2024-08-19T07:51:19.002" v="4" actId="14826"/>
      <pc:docMkLst>
        <pc:docMk/>
      </pc:docMkLst>
      <pc:sldChg chg="modSp">
        <pc:chgData name="Cornelia Küstner" userId="82e3acdc-b74f-4d49-b86b-fe9ccf2634f5" providerId="ADAL" clId="{121942BB-29A3-4A5C-8050-73551E151B72}" dt="2024-08-19T07:51:02.849" v="2" actId="14826"/>
        <pc:sldMkLst>
          <pc:docMk/>
          <pc:sldMk cId="1473418805" sldId="256"/>
        </pc:sldMkLst>
        <pc:picChg chg="mod">
          <ac:chgData name="Cornelia Küstner" userId="82e3acdc-b74f-4d49-b86b-fe9ccf2634f5" providerId="ADAL" clId="{121942BB-29A3-4A5C-8050-73551E151B72}" dt="2024-08-19T07:51:02.849" v="2" actId="14826"/>
          <ac:picMkLst>
            <pc:docMk/>
            <pc:sldMk cId="1473418805" sldId="256"/>
            <ac:picMk id="5" creationId="{C7A62CEA-A6A8-DA08-E00A-6247204142CF}"/>
          </ac:picMkLst>
        </pc:picChg>
      </pc:sldChg>
      <pc:sldChg chg="modSp add">
        <pc:chgData name="Cornelia Küstner" userId="82e3acdc-b74f-4d49-b86b-fe9ccf2634f5" providerId="ADAL" clId="{121942BB-29A3-4A5C-8050-73551E151B72}" dt="2024-08-19T07:51:19.002" v="4" actId="14826"/>
        <pc:sldMkLst>
          <pc:docMk/>
          <pc:sldMk cId="1291332398" sldId="257"/>
        </pc:sldMkLst>
        <pc:picChg chg="mod">
          <ac:chgData name="Cornelia Küstner" userId="82e3acdc-b74f-4d49-b86b-fe9ccf2634f5" providerId="ADAL" clId="{121942BB-29A3-4A5C-8050-73551E151B72}" dt="2024-08-19T07:51:19.002" v="4" actId="14826"/>
          <ac:picMkLst>
            <pc:docMk/>
            <pc:sldMk cId="1291332398" sldId="257"/>
            <ac:picMk id="5" creationId="{C7A62CEA-A6A8-DA08-E00A-6247204142CF}"/>
          </ac:picMkLst>
        </pc:picChg>
      </pc:sldChg>
      <pc:sldChg chg="del">
        <pc:chgData name="Cornelia Küstner" userId="82e3acdc-b74f-4d49-b86b-fe9ccf2634f5" providerId="ADAL" clId="{121942BB-29A3-4A5C-8050-73551E151B72}" dt="2024-08-19T07:49:49.749" v="0" actId="2696"/>
        <pc:sldMkLst>
          <pc:docMk/>
          <pc:sldMk cId="1702505157" sldId="257"/>
        </pc:sldMkLst>
      </pc:sldChg>
      <pc:sldChg chg="del">
        <pc:chgData name="Cornelia Küstner" userId="82e3acdc-b74f-4d49-b86b-fe9ccf2634f5" providerId="ADAL" clId="{121942BB-29A3-4A5C-8050-73551E151B72}" dt="2024-08-19T07:49:51.567" v="1" actId="2696"/>
        <pc:sldMkLst>
          <pc:docMk/>
          <pc:sldMk cId="1028366651" sldId="258"/>
        </pc:sldMkLst>
      </pc:sldChg>
    </pc:docChg>
  </pc:docChgLst>
  <pc:docChgLst>
    <pc:chgData name="Julian Unger" userId="5d9b7824-998d-488d-8335-ddece205ad15" providerId="ADAL" clId="{671AD341-8040-4A85-9CE5-702DE2992331}"/>
    <pc:docChg chg="delSld">
      <pc:chgData name="Julian Unger" userId="5d9b7824-998d-488d-8335-ddece205ad15" providerId="ADAL" clId="{671AD341-8040-4A85-9CE5-702DE2992331}" dt="2024-10-11T07:27:40.451" v="0" actId="47"/>
      <pc:docMkLst>
        <pc:docMk/>
      </pc:docMkLst>
      <pc:sldChg chg="del">
        <pc:chgData name="Julian Unger" userId="5d9b7824-998d-488d-8335-ddece205ad15" providerId="ADAL" clId="{671AD341-8040-4A85-9CE5-702DE2992331}" dt="2024-10-11T07:27:40.451" v="0" actId="47"/>
        <pc:sldMkLst>
          <pc:docMk/>
          <pc:sldMk cId="147341880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2BC72-2FC2-B2B2-0F69-5318D188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A4320F-A065-4DA1-06F4-7B6F366CA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7BC83A-26A7-4B09-9482-2FBFB46E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5104E-6E85-B42B-4B0C-CC32721C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76861-020A-4E41-75CE-D4866042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7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1413D-3E29-9D40-1C47-2AE54097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0E10C5-1A01-DE47-7110-F2DA5563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2A4CF3-2ED0-A449-770C-7D02079B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7F49B-6039-ACC4-4D5D-7C17354D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8AF17-EB10-CD4B-FC7C-D863483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6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0C491B-D921-D7DD-492A-8CC2FC436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24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B63BE2-2AFB-B670-09AF-E854F3EC7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AA6DE4-332E-00E4-7CD6-14D3E507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AE6E08-C10E-6C9B-D802-05079C83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4AAD0E-D617-8451-D348-0DEA9E7F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8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6CF26-1B0A-ECC2-5D55-38A5F04D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897660-4D71-E007-FC90-5E3EC6E4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CD082-0DCC-1C17-3E83-26672326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1E04B3-1546-D91B-53F6-0244FA2E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51066-A6F2-048E-63FA-8EAB859D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13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F5DCC-6548-F53D-B7A6-0441C1E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5AFFB7-9573-1FA9-0607-BFF3C4AF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27959A-DF96-06B0-3E6D-94E4FF46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BDC63-E218-9A5D-921D-4BE35422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51452B-38BD-1C1C-9A3C-7E416BAE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69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FCEEB-80CC-70EA-9B01-390C3A3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1E6E26-1595-E9EA-6620-4058B699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069A52-6348-9057-ADDA-B9DCE12DE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1F9C8F-032F-0889-BF99-16CBF355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99EE72-0473-427A-8F32-43477B01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3FF2B4-5CA7-BD75-6424-7DC28C90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5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BDFA5-8E50-1893-CDA1-AE519BE6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89A814-C2E9-0374-D9C4-5C7021A9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B4D813-F0D6-8251-13B8-B50C0696E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F4006B-C19F-D85E-A00A-D2C70D8E7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CF14E0-2DC3-D05D-4E73-42884F2D4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6E543A-1067-5561-0233-3CF7BD7A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11DAC2-F5B3-FF2E-A275-6C3A74B7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921B2-DBE8-762E-6117-7BD4AC4E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02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2E269-DD41-F4D4-9EA3-9884CAF1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BE9A84-C369-3B27-B261-828636B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F5DA96-FF65-766D-A197-B752C74F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713351-6871-2FF8-DC56-1395DFB1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9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D24992-C069-DB25-F6BC-556BD096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B0EBA8-87CD-C9C6-F111-7ED74961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96ACCD-FCAD-3ADF-23FC-171CC3D0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6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96B68-839D-91F1-76DB-57EF5505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5313EB-5A45-8E90-2FB8-1357B142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A20FE3-E8CE-F0E5-7AC9-E55870D40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0DB28A-BEA5-2F15-9C59-5705877A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99C96F-DF08-9E61-2703-410ABC6E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1F624C-4572-AEA6-5531-6FA6A7CD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08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8885B-16DC-D51C-2A9D-BD7716AC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A704F1-5E21-CEA2-E3D2-76B5F4A38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943FF9-EB95-7D89-AA22-C13FBCFC7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22DECB-CC66-D5E5-21F3-7E4D25C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D00D67A-5771-48F1-AB6A-736F9F51509C}" type="datetimeFigureOut">
              <a:rPr lang="de-DE" smtClean="0"/>
              <a:t>11.10.2024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8802D6-E6AD-1208-E738-BC11854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114ED1-751C-14C3-6CA4-BA1AAB92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0E04FA79-80EB-47FB-8420-BF59E8291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5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3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62CEA-A6A8-DA08-E00A-62472041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95"/>
            <a:ext cx="9143991" cy="51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239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44ed2371dea8173bef187a88be2d0f4d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f6a5d68a82ceb542982b7b263b68e9a7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5" nillable="true" ma:displayName="Taxonomy Catch All Column" ma:hidden="true" ma:list="{a4ba4d37-5bbf-4690-9236-ee9b46a6e4c8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2A1230-572A-4470-8EF7-02ACFEA13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CC0A83-C423-44E2-926C-2D919E9C0CB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72DFCB2-DE09-405D-B5E5-E1B52068B5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Benutzerdefiniertes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Julian Unger</cp:lastModifiedBy>
  <cp:revision>14</cp:revision>
  <dcterms:created xsi:type="dcterms:W3CDTF">2022-10-27T14:36:09Z</dcterms:created>
  <dcterms:modified xsi:type="dcterms:W3CDTF">2024-10-11T07:27:42Z</dcterms:modified>
</cp:coreProperties>
</file>